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687"/>
    <p:restoredTop sz="94659"/>
  </p:normalViewPr>
  <p:slideViewPr>
    <p:cSldViewPr snapToGrid="0" snapToObjects="1">
      <p:cViewPr varScale="1">
        <p:scale>
          <a:sx n="83" d="100"/>
          <a:sy n="83" d="100"/>
        </p:scale>
        <p:origin x="240" y="10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368DA-A9AD-9E41-AEC8-CC35DBE287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45D7B5-B7BF-8A4F-8AC7-61D12C0050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5E2E6A-B19E-9E49-99F0-8EB10385D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2A1F3-FEE0-FD4B-BBA9-2126B76567D4}" type="datetimeFigureOut">
              <a:rPr lang="en-US" smtClean="0"/>
              <a:t>1/2/25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2F755-442F-C14F-818D-7ED4A71E4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11211E-6A3F-604D-AFD7-C2D8358AE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C4445-0BB2-2C45-81F6-3B3E47C38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891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50847A-98FA-6241-8B5B-040C987AE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E09F87-A29C-1C4A-8FBB-62EB05D9B2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7C7E66-14D1-134B-9A20-78DEF1AE2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2A1F3-FEE0-FD4B-BBA9-2126B76567D4}" type="datetimeFigureOut">
              <a:rPr lang="en-US" smtClean="0"/>
              <a:t>1/2/25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92EF09-7C0F-C244-A573-1E047C202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A8396E-4F4B-F940-8012-22CA6EC06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C4445-0BB2-2C45-81F6-3B3E47C38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529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2D11F4-6C2E-C543-BCA5-F93DBD7C4A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9231E3-0127-3C4A-BD89-A1AA4E93F1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80526B-E55C-264D-82A6-91E8A30AF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2A1F3-FEE0-FD4B-BBA9-2126B76567D4}" type="datetimeFigureOut">
              <a:rPr lang="en-US" smtClean="0"/>
              <a:t>1/2/25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30FF3C-8BB5-9E4D-97C2-492CD2C27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B2DB62-3235-6344-9E80-2560AB261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C4445-0BB2-2C45-81F6-3B3E47C38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045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EAFD21-8DFC-754C-84FC-E952C60B7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A80EEC-A540-214D-B0E9-B3104F24BE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094833-2C34-3243-9205-A5D7A11A3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2A1F3-FEE0-FD4B-BBA9-2126B76567D4}" type="datetimeFigureOut">
              <a:rPr lang="en-US" smtClean="0"/>
              <a:t>1/2/25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A2F169-1239-204F-B143-919ED3DD3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48D7DA-E36F-C343-9BDF-747DDAA77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C4445-0BB2-2C45-81F6-3B3E47C38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463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565322-D794-8842-A0F3-DD818EF1DA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101DBB-7C92-C047-801C-BC5E80A6D5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860759-8B4E-BB40-9B1C-F037BA4F1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2A1F3-FEE0-FD4B-BBA9-2126B76567D4}" type="datetimeFigureOut">
              <a:rPr lang="en-US" smtClean="0"/>
              <a:t>1/2/25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220E79-698C-EE47-8327-9FF0675A5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4809E-4321-C449-8D80-77C49846C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C4445-0BB2-2C45-81F6-3B3E47C38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875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AB2B3-D8A2-A144-B9E5-317EC7C82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A0C9B2-3608-4849-9E4A-5F4DA71668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C453FE-C1CC-A542-B13A-F85AF6D94F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72E712-8E45-8240-BB13-1BCB1531C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2A1F3-FEE0-FD4B-BBA9-2126B76567D4}" type="datetimeFigureOut">
              <a:rPr lang="en-US" smtClean="0"/>
              <a:t>1/2/25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1EBD70-DA16-1F4B-A6F2-F27281895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67DEBB-4F5A-D34B-BFF5-9767E8D94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C4445-0BB2-2C45-81F6-3B3E47C38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148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D3F42-E290-7945-BB5E-5D920553A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F04430-D10D-0A4F-A395-F6FAF3F087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CDF864-2F11-2A42-8ADB-9555CD6445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1156DCC-274D-7E49-9D63-27D996AFB6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49DACA-11CE-1742-9E66-FE89BC78A7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5DB353-D0E1-A844-B1FF-D0B44A9BB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2A1F3-FEE0-FD4B-BBA9-2126B76567D4}" type="datetimeFigureOut">
              <a:rPr lang="en-US" smtClean="0"/>
              <a:t>1/2/25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6958C8-B4F6-2745-BF29-8C14E8D3B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A367FC-641A-974D-A46C-DF65982BA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C4445-0BB2-2C45-81F6-3B3E47C38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84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2921A-A1F5-074B-95CA-D151986D1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D21597-8946-7549-BFF4-F32C9DED1D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2A1F3-FEE0-FD4B-BBA9-2126B76567D4}" type="datetimeFigureOut">
              <a:rPr lang="en-US" smtClean="0"/>
              <a:t>1/2/25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792DFC-8024-D049-AC0A-D5A43CD53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F92B9D-D917-0649-9245-8FE54F717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C4445-0BB2-2C45-81F6-3B3E47C38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624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BE349FE-42CE-2842-9DD2-E02356225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2A1F3-FEE0-FD4B-BBA9-2126B76567D4}" type="datetimeFigureOut">
              <a:rPr lang="en-US" smtClean="0"/>
              <a:t>1/2/25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D8F595-FCF4-5541-A2DA-48DC1E2AB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65C757-748D-6A4D-8271-2F9306716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C4445-0BB2-2C45-81F6-3B3E47C38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287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9E6DB-C198-C34E-B846-0CA97DB6D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76D634-D914-7F43-89CB-F25C5028CE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39418F-CF9B-CF43-8644-09BE0738D7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59EC47-9EB2-B943-9209-C1CE6AB5F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2A1F3-FEE0-FD4B-BBA9-2126B76567D4}" type="datetimeFigureOut">
              <a:rPr lang="en-US" smtClean="0"/>
              <a:t>1/2/25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CB1594-A882-1B4A-ADC9-5FCA7C185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B425F3-B3F2-E241-A1B2-FEB7D66F5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C4445-0BB2-2C45-81F6-3B3E47C38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966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6CA58-237C-8B4A-8FD7-F70087F1D4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B816085-F546-C041-AF5B-8B9C177739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627BA0-C375-FE4A-84DA-C741140A5D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A51EEE-AF34-2140-8EA3-26630DD66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2A1F3-FEE0-FD4B-BBA9-2126B76567D4}" type="datetimeFigureOut">
              <a:rPr lang="en-US" smtClean="0"/>
              <a:t>1/2/25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2225BF-CCA3-054B-A9BC-093423067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19F93E-C554-6C49-8C2C-AA11CCBFF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C4445-0BB2-2C45-81F6-3B3E47C38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990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3489D7-CC99-254F-9F0B-A6CE5160E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A19207-ADF9-DC40-BB6B-28EA9CF652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3FA092-F811-F046-9294-D705A4FC81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2A1F3-FEE0-FD4B-BBA9-2126B76567D4}" type="datetimeFigureOut">
              <a:rPr lang="en-US" smtClean="0"/>
              <a:t>1/2/25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F0544F-8B83-B746-8B5E-D67103D497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E9A0B6-500F-6242-AB81-310872C49B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FC4445-0BB2-2C45-81F6-3B3E47C38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37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B915973-B34A-0947-A4DB-CDF5742B7731}"/>
              </a:ext>
            </a:extLst>
          </p:cNvPr>
          <p:cNvSpPr txBox="1">
            <a:spLocks/>
          </p:cNvSpPr>
          <p:nvPr/>
        </p:nvSpPr>
        <p:spPr>
          <a:xfrm>
            <a:off x="1825721" y="11390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TREASURE HUNT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12EE423-2C06-6347-8A8E-D13D6C9526E0}"/>
              </a:ext>
            </a:extLst>
          </p:cNvPr>
          <p:cNvSpPr txBox="1">
            <a:spLocks/>
          </p:cNvSpPr>
          <p:nvPr/>
        </p:nvSpPr>
        <p:spPr>
          <a:xfrm>
            <a:off x="1399548" y="2219082"/>
            <a:ext cx="2901262" cy="380141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/>
              <a:t>Epiphany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/>
              <a:t>Fireworks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/>
              <a:t>Champagne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/>
              <a:t>Temperance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/>
              <a:t>Cold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/>
              <a:t>Snow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134FCA-07C0-ED42-8BEB-55EF00DB86DB}"/>
              </a:ext>
            </a:extLst>
          </p:cNvPr>
          <p:cNvSpPr txBox="1"/>
          <p:nvPr/>
        </p:nvSpPr>
        <p:spPr>
          <a:xfrm>
            <a:off x="5135084" y="1978246"/>
            <a:ext cx="4556632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u="sng" dirty="0"/>
              <a:t>Formats: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	Film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	Image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	Book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	Journal/Newspaper Article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	Object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7E7E16-AC20-0E47-BDCC-06E38D82EA65}"/>
              </a:ext>
            </a:extLst>
          </p:cNvPr>
          <p:cNvSpPr txBox="1"/>
          <p:nvPr/>
        </p:nvSpPr>
        <p:spPr>
          <a:xfrm>
            <a:off x="5135084" y="4520716"/>
            <a:ext cx="4556632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u="sng" dirty="0"/>
              <a:t>Time Periods: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1700s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1800s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1900s</a:t>
            </a:r>
          </a:p>
        </p:txBody>
      </p:sp>
      <p:pic>
        <p:nvPicPr>
          <p:cNvPr id="3" name="Picture 2" descr="Fireworks in the sky&#10;&#10;Description automatically generated">
            <a:extLst>
              <a:ext uri="{FF2B5EF4-FFF2-40B4-BE49-F238E27FC236}">
                <a16:creationId xmlns:a16="http://schemas.microsoft.com/office/drawing/2014/main" id="{5DEB5B63-2587-9B0D-1A5D-9EA85C9CDB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8924184" y="-854603"/>
            <a:ext cx="3734536" cy="3734536"/>
          </a:xfrm>
          <a:prstGeom prst="rect">
            <a:avLst/>
          </a:prstGeom>
        </p:spPr>
      </p:pic>
      <p:pic>
        <p:nvPicPr>
          <p:cNvPr id="8" name="Picture 7" descr="Fireworks in the sky&#10;&#10;Description automatically generated">
            <a:extLst>
              <a:ext uri="{FF2B5EF4-FFF2-40B4-BE49-F238E27FC236}">
                <a16:creationId xmlns:a16="http://schemas.microsoft.com/office/drawing/2014/main" id="{FFF161F1-92BC-925B-3A87-F3A0D4F583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88546" y="-854603"/>
            <a:ext cx="3734536" cy="373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616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29</Words>
  <Application>Microsoft Macintosh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Smith, Elise</dc:creator>
  <cp:lastModifiedBy>Smith, Elise</cp:lastModifiedBy>
  <cp:revision>5</cp:revision>
  <dcterms:created xsi:type="dcterms:W3CDTF">2018-12-03T11:52:00Z</dcterms:created>
  <dcterms:modified xsi:type="dcterms:W3CDTF">2025-01-02T23:23:47Z</dcterms:modified>
</cp:coreProperties>
</file>